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6858000" cy="9144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87" autoAdjust="0"/>
    <p:restoredTop sz="86403" autoAdjust="0"/>
  </p:normalViewPr>
  <p:slideViewPr>
    <p:cSldViewPr>
      <p:cViewPr varScale="1">
        <p:scale>
          <a:sx n="55" d="100"/>
          <a:sy n="55" d="100"/>
        </p:scale>
        <p:origin x="-1838" y="-91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21D7-8FE5-4C69-B353-C7219EB257AB}" type="datetimeFigureOut">
              <a:rPr lang="de-DE" smtClean="0"/>
              <a:t>11.06.2020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45CF-C55E-44A5-A430-E8131E94054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144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21D7-8FE5-4C69-B353-C7219EB257AB}" type="datetimeFigureOut">
              <a:rPr lang="de-DE" smtClean="0"/>
              <a:t>11.06.2020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45CF-C55E-44A5-A430-E8131E94054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7738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21D7-8FE5-4C69-B353-C7219EB257AB}" type="datetimeFigureOut">
              <a:rPr lang="de-DE" smtClean="0"/>
              <a:t>11.06.2020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45CF-C55E-44A5-A430-E8131E94054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054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21D7-8FE5-4C69-B353-C7219EB257AB}" type="datetimeFigureOut">
              <a:rPr lang="de-DE" smtClean="0"/>
              <a:t>11.06.2020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45CF-C55E-44A5-A430-E8131E94054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05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21D7-8FE5-4C69-B353-C7219EB257AB}" type="datetimeFigureOut">
              <a:rPr lang="de-DE" smtClean="0"/>
              <a:t>11.06.2020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45CF-C55E-44A5-A430-E8131E94054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5241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21D7-8FE5-4C69-B353-C7219EB257AB}" type="datetimeFigureOut">
              <a:rPr lang="de-DE" smtClean="0"/>
              <a:t>11.06.2020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45CF-C55E-44A5-A430-E8131E94054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463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21D7-8FE5-4C69-B353-C7219EB257AB}" type="datetimeFigureOut">
              <a:rPr lang="de-DE" smtClean="0"/>
              <a:t>11.06.2020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45CF-C55E-44A5-A430-E8131E94054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260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21D7-8FE5-4C69-B353-C7219EB257AB}" type="datetimeFigureOut">
              <a:rPr lang="de-DE" smtClean="0"/>
              <a:t>11.06.2020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45CF-C55E-44A5-A430-E8131E94054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9538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21D7-8FE5-4C69-B353-C7219EB257AB}" type="datetimeFigureOut">
              <a:rPr lang="de-DE" smtClean="0"/>
              <a:t>11.06.2020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45CF-C55E-44A5-A430-E8131E94054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2249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21D7-8FE5-4C69-B353-C7219EB257AB}" type="datetimeFigureOut">
              <a:rPr lang="de-DE" smtClean="0"/>
              <a:t>11.06.2020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45CF-C55E-44A5-A430-E8131E94054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0954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21D7-8FE5-4C69-B353-C7219EB257AB}" type="datetimeFigureOut">
              <a:rPr lang="de-DE" smtClean="0"/>
              <a:t>11.06.2020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45CF-C55E-44A5-A430-E8131E94054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1577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421D7-8FE5-4C69-B353-C7219EB257AB}" type="datetimeFigureOut">
              <a:rPr lang="de-DE" smtClean="0"/>
              <a:t>11.06.2020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D45CF-C55E-44A5-A430-E8131E94054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688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4350" y="539553"/>
            <a:ext cx="5829300" cy="201622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EJF-Tag</a:t>
            </a:r>
            <a:br>
              <a:rPr lang="de-DE" dirty="0" smtClean="0"/>
            </a:br>
            <a:r>
              <a:rPr lang="de-DE" dirty="0" smtClean="0"/>
              <a:t>Kita </a:t>
            </a:r>
            <a:r>
              <a:rPr lang="de-DE" dirty="0" smtClean="0"/>
              <a:t>Waldhaus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28700" y="6300192"/>
            <a:ext cx="4800600" cy="1218208"/>
          </a:xfrm>
        </p:spPr>
        <p:txBody>
          <a:bodyPr/>
          <a:lstStyle/>
          <a:p>
            <a:r>
              <a:rPr lang="de-DE" dirty="0" err="1" smtClean="0"/>
              <a:t>Amundsenstraße</a:t>
            </a:r>
            <a:r>
              <a:rPr lang="de-DE" dirty="0" smtClean="0"/>
              <a:t> </a:t>
            </a:r>
            <a:r>
              <a:rPr lang="de-DE" dirty="0" smtClean="0"/>
              <a:t>24 A</a:t>
            </a:r>
            <a:br>
              <a:rPr lang="de-DE" dirty="0" smtClean="0"/>
            </a:br>
            <a:r>
              <a:rPr lang="de-DE" dirty="0" smtClean="0"/>
              <a:t>14469 Potsdam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7" y="2267744"/>
            <a:ext cx="5088565" cy="38164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44" y="7424386"/>
            <a:ext cx="4584171" cy="171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00917"/>
      </p:ext>
    </p:extLst>
  </p:cSld>
  <p:clrMapOvr>
    <a:masterClrMapping/>
  </p:clrMapOvr>
  <p:transition spd="med" advClick="0" advTm="25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5" t="22194" r="17350" b="11254"/>
          <a:stretch/>
        </p:blipFill>
        <p:spPr>
          <a:xfrm rot="5400000">
            <a:off x="1700808" y="473350"/>
            <a:ext cx="3306562" cy="330656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5" t="23105" r="14872" b="10570"/>
          <a:stretch/>
        </p:blipFill>
        <p:spPr>
          <a:xfrm rot="5400000">
            <a:off x="1739835" y="5220072"/>
            <a:ext cx="3267534" cy="326753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08720" y="4067944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Zum Schluss den Schnabel </a:t>
            </a:r>
            <a:r>
              <a:rPr lang="de-DE" dirty="0" smtClean="0"/>
              <a:t>nach  </a:t>
            </a:r>
            <a:r>
              <a:rPr lang="de-DE" dirty="0" smtClean="0"/>
              <a:t>innen drücken  - und fertig ist unsere Taube.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8391938"/>
      </p:ext>
    </p:extLst>
  </p:cSld>
  <p:clrMapOvr>
    <a:masterClrMapping/>
  </p:clrMapOvr>
  <p:transition spd="med" advClick="0" advTm="7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t="15584" r="25268" b="18548"/>
          <a:stretch/>
        </p:blipFill>
        <p:spPr>
          <a:xfrm>
            <a:off x="1733118" y="1811889"/>
            <a:ext cx="3355280" cy="335528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80728" y="611560"/>
            <a:ext cx="4680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Die fertig gefalteten Tauben kann man dann noch mit verschiedenen Materialien gestalten – wir haben uns für bunte Wackelaugen und verschiedenste bunte Federn entschieden!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4" t="20598" r="14786" b="9202"/>
          <a:stretch/>
        </p:blipFill>
        <p:spPr>
          <a:xfrm>
            <a:off x="1730604" y="5292080"/>
            <a:ext cx="3405422" cy="340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24534"/>
      </p:ext>
    </p:extLst>
  </p:cSld>
  <p:clrMapOvr>
    <a:masterClrMapping/>
  </p:clrMapOvr>
  <p:transition spd="med" advClick="0" advTm="7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6412" r="16255" b="10397"/>
          <a:stretch/>
        </p:blipFill>
        <p:spPr>
          <a:xfrm>
            <a:off x="400862" y="5030698"/>
            <a:ext cx="3892234" cy="389223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5" t="13533" r="11901" b="5382"/>
          <a:stretch/>
        </p:blipFill>
        <p:spPr>
          <a:xfrm>
            <a:off x="2996952" y="3013607"/>
            <a:ext cx="3594530" cy="359453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7" t="18775" r="11111" b="5555"/>
          <a:stretch/>
        </p:blipFill>
        <p:spPr>
          <a:xfrm>
            <a:off x="400862" y="467544"/>
            <a:ext cx="3672408" cy="356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67555"/>
      </p:ext>
    </p:extLst>
  </p:cSld>
  <p:clrMapOvr>
    <a:masterClrMapping/>
  </p:clrMapOvr>
  <p:transition spd="med" advClick="0" advTm="7000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76672" y="179512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Paul und Paula möchten  Ihnen auch noch ein paar ihrer Lieblingsorte in der Kita Waldhaus zeigen!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t="8483" r="8018" b="5150"/>
          <a:stretch/>
        </p:blipFill>
        <p:spPr>
          <a:xfrm>
            <a:off x="1340768" y="829327"/>
            <a:ext cx="4138246" cy="324729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196752" y="4355976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Wir sitzen gerne auf der </a:t>
            </a:r>
            <a:r>
              <a:rPr lang="de-DE" dirty="0" err="1" smtClean="0"/>
              <a:t>Schmökercouch</a:t>
            </a:r>
            <a:r>
              <a:rPr lang="de-DE" dirty="0" smtClean="0"/>
              <a:t> bei den Hasen und Igeln!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3" t="15128"/>
          <a:stretch/>
        </p:blipFill>
        <p:spPr>
          <a:xfrm>
            <a:off x="1518574" y="5002307"/>
            <a:ext cx="3960440" cy="284704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92696" y="8028384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Auch das Aquarium im Raum der Spatzen finden wir spannend!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314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</p:transition>
    </mc:Choice>
    <mc:Fallback>
      <p:transition spd="slow"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2" t="9731" r="15051" b="18889"/>
          <a:stretch/>
        </p:blipFill>
        <p:spPr>
          <a:xfrm rot="5400000">
            <a:off x="26134" y="6001107"/>
            <a:ext cx="3264797" cy="250774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7038" r="6364" b="6498"/>
          <a:stretch/>
        </p:blipFill>
        <p:spPr>
          <a:xfrm rot="5400000">
            <a:off x="3492167" y="5834333"/>
            <a:ext cx="3197891" cy="277438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" t="3400" r="12323" b="7301"/>
          <a:stretch/>
        </p:blipFill>
        <p:spPr>
          <a:xfrm>
            <a:off x="965560" y="306937"/>
            <a:ext cx="4895576" cy="402726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04660" y="4644008"/>
            <a:ext cx="590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Wir  freuen uns täglich über die vielen Blumen in der Kita!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38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7000">
        <p14:switch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0411" y="854588"/>
            <a:ext cx="4248472" cy="318635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4653" y="2769879"/>
            <a:ext cx="4017079" cy="301280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0413" y="5175067"/>
            <a:ext cx="4248473" cy="318635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645024" y="323528"/>
            <a:ext cx="2932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Gerne spielen wir auf unserem Schiff , das unser Hausmeister Falko gebaut hat. Es heißt „FARUTH“!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861048" y="6768244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Und auf unseren Holzpferden, die Falko gebaut hat, reiten wir auch sehr gerne – das macht uns viel Spaß!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9420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7000">
        <p14:glitter pattern="hexagon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92696" y="68356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Wir würden uns freuen, Sie bald einmal im Waldhaus begrüßen zu können!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647" y="2363895"/>
            <a:ext cx="5890963" cy="4418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feld 5"/>
          <p:cNvSpPr txBox="1"/>
          <p:nvPr/>
        </p:nvSpPr>
        <p:spPr>
          <a:xfrm>
            <a:off x="692696" y="8172400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Frau Thiede und die Erzieher und Erzieherinnen der Kita Waldhaus!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8252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000">
        <p14:doors dir="vert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Wir falten eine Taube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" r="6729"/>
          <a:stretch/>
        </p:blipFill>
        <p:spPr>
          <a:xfrm>
            <a:off x="1244681" y="1979712"/>
            <a:ext cx="4320479" cy="4320479"/>
          </a:xfrm>
        </p:spPr>
      </p:pic>
      <p:sp>
        <p:nvSpPr>
          <p:cNvPr id="5" name="Textfeld 4"/>
          <p:cNvSpPr txBox="1"/>
          <p:nvPr/>
        </p:nvSpPr>
        <p:spPr>
          <a:xfrm>
            <a:off x="836712" y="6876256"/>
            <a:ext cx="5112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Die Taube im Logo des EJF hat für uns viele Bedeutungen – so steht sie unter anderem für unseren Träger, für die Verbindung zwischen all unseren Einrichtungen in allen Bundesländern und für Frieden und Freiheit.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299446"/>
      </p:ext>
    </p:extLst>
  </p:cSld>
  <p:clrMapOvr>
    <a:masterClrMapping/>
  </p:clrMapOvr>
  <p:transition spd="med" advClick="0" advTm="7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8" t="18330" r="10140"/>
          <a:stretch/>
        </p:blipFill>
        <p:spPr>
          <a:xfrm rot="5400000">
            <a:off x="1912330" y="1140327"/>
            <a:ext cx="3100846" cy="310084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4" t="15507" r="10486"/>
          <a:stretch/>
        </p:blipFill>
        <p:spPr>
          <a:xfrm rot="5400000">
            <a:off x="1872019" y="4860032"/>
            <a:ext cx="3245849" cy="324584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36712" y="39553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Pro Taube benötigen wir ein quadratisches Faltblatt.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5805567"/>
      </p:ext>
    </p:extLst>
  </p:cSld>
  <p:clrMapOvr>
    <a:masterClrMapping/>
  </p:clrMapOvr>
  <p:transition spd="med" advClick="0" advTm="7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1" t="18638" r="17669" b="16520"/>
          <a:stretch/>
        </p:blipFill>
        <p:spPr>
          <a:xfrm rot="5400000">
            <a:off x="941334" y="1259632"/>
            <a:ext cx="4935937" cy="493593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124744" y="7308304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Das Quadrat in beide Richtungen falten, sodass in der Mitte ein Kreuz entsteht.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9347309"/>
      </p:ext>
    </p:extLst>
  </p:cSld>
  <p:clrMapOvr>
    <a:masterClrMapping/>
  </p:clrMapOvr>
  <p:transition spd="med" advClick="0" advTm="7000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16952" r="17864" b="7606"/>
          <a:stretch/>
        </p:blipFill>
        <p:spPr>
          <a:xfrm rot="5400000">
            <a:off x="1628800" y="4932040"/>
            <a:ext cx="3600401" cy="360040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7" t="16179" r="8638"/>
          <a:stretch/>
        </p:blipFill>
        <p:spPr>
          <a:xfrm rot="5400000">
            <a:off x="1628800" y="441392"/>
            <a:ext cx="3600400" cy="36004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628800" y="428396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Spitze überlappend nach oben falten.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87576"/>
      </p:ext>
    </p:extLst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1481" r="19316" b="11710"/>
          <a:stretch/>
        </p:blipFill>
        <p:spPr>
          <a:xfrm rot="16200000">
            <a:off x="2028237" y="4819819"/>
            <a:ext cx="3168351" cy="316835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9" t="14901" r="18206" b="8518"/>
          <a:stretch/>
        </p:blipFill>
        <p:spPr>
          <a:xfrm rot="5400000">
            <a:off x="2028236" y="873878"/>
            <a:ext cx="3168353" cy="316835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196752" y="406794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Die Spitzen teilen und  eine Spitze wieder überlappend nach oben falten.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340768" y="817240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Jetzt die rechte auf die linke Spitze falten.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7526345"/>
      </p:ext>
    </p:extLst>
  </p:cSld>
  <p:clrMapOvr>
    <a:masterClrMapping/>
  </p:clrMapOvr>
  <p:transition spd="med" advClick="0" advTm="7000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0" t="16496" r="18462" b="13760"/>
          <a:stretch/>
        </p:blipFill>
        <p:spPr>
          <a:xfrm rot="5400000">
            <a:off x="1982485" y="804626"/>
            <a:ext cx="3335326" cy="333532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5" t="29715" r="22222" b="8975"/>
          <a:stretch/>
        </p:blipFill>
        <p:spPr>
          <a:xfrm rot="5400000">
            <a:off x="1982484" y="5128840"/>
            <a:ext cx="3335325" cy="333532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124744" y="4283968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Für die Flügel werden die kurzen Seiten übereinander gefaltet.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7413709"/>
      </p:ext>
    </p:extLst>
  </p:cSld>
  <p:clrMapOvr>
    <a:masterClrMapping/>
  </p:clrMapOvr>
  <p:transition spd="med" advClick="0" advTm="7000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4" t="19266" r="20684" b="15990"/>
          <a:stretch/>
        </p:blipFill>
        <p:spPr>
          <a:xfrm rot="5400000">
            <a:off x="1738699" y="428811"/>
            <a:ext cx="3351101" cy="335110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1" t="16952" r="17350" b="10570"/>
          <a:stretch/>
        </p:blipFill>
        <p:spPr>
          <a:xfrm rot="5400000">
            <a:off x="1738700" y="4980168"/>
            <a:ext cx="3351100" cy="33511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80728" y="406794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Die schmale Seite nach unten klappen.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9090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7000">
        <p14:pan dir="u"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2" t="19425" r="14831" b="7673"/>
          <a:stretch/>
        </p:blipFill>
        <p:spPr>
          <a:xfrm rot="5400000">
            <a:off x="1700808" y="493636"/>
            <a:ext cx="3431960" cy="343196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0" t="13304" r="21263" b="14673"/>
          <a:stretch/>
        </p:blipFill>
        <p:spPr>
          <a:xfrm rot="5400000">
            <a:off x="1700808" y="4904310"/>
            <a:ext cx="3511363" cy="3511363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908720" y="4139952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Für den Schnabel eine kleine Ecke nach vorn und nach hinten knicken</a:t>
            </a:r>
          </a:p>
        </p:txBody>
      </p:sp>
    </p:spTree>
    <p:extLst>
      <p:ext uri="{BB962C8B-B14F-4D97-AF65-F5344CB8AC3E}">
        <p14:creationId xmlns:p14="http://schemas.microsoft.com/office/powerpoint/2010/main" val="3708592727"/>
      </p:ext>
    </p:extLst>
  </p:cSld>
  <p:clrMapOvr>
    <a:masterClrMapping/>
  </p:clrMapOvr>
  <p:transition spd="med" advClick="0" advTm="7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281</Words>
  <Application>Microsoft Office PowerPoint</Application>
  <PresentationFormat>Bildschirmpräsentation (4:3)</PresentationFormat>
  <Paragraphs>22</Paragraphs>
  <Slides>16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Larissa</vt:lpstr>
      <vt:lpstr>EJF-Tag Kita Waldhaus </vt:lpstr>
      <vt:lpstr>Wir falten eine Taube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EJF gAG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Salow, Andrea</dc:creator>
  <cp:lastModifiedBy>Salow, Andrea</cp:lastModifiedBy>
  <cp:revision>47</cp:revision>
  <dcterms:created xsi:type="dcterms:W3CDTF">2020-06-10T10:37:43Z</dcterms:created>
  <dcterms:modified xsi:type="dcterms:W3CDTF">2020-06-11T10:55:20Z</dcterms:modified>
</cp:coreProperties>
</file>